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4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E0B33-125D-43D1-943B-22959B577956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BC83E-23F9-430F-B2BB-C30B9894A3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9906F-A9B8-44E2-BFB6-E53072C113F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5C638-70CD-42AC-86BE-CC7E9ABF482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EDD3A-3A72-4178-B132-EC859C4EFC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http://images.search.yahoo.com/images/view;_ylt=A0PDoS.oXyVPzhIAadiJzbkF;_ylu=X3oDMTA3cnMybzJvBHNsawNpbWc-?back=http://images.search.yahoo.com/search/images?p=pendulum&amp;sado=1&amp;n=30&amp;ei=utf-8&amp;fr=fp-yie8-s&amp;fr2=sg-gac&amp;tab=organic&amp;ri=28&amp;w=415&amp;h=280&amp;imgurl=bulbphotography.com/_images/usuff/pendulum-image6.jpg&amp;rurl=http://bulbphotography.com/pendulum/gallery.php&amp;size=22.3+KB&amp;name=Pendulum+Photography+-+Gallery&amp;p=pendulum&amp;oid=954de1a87a77406df7d6d37a6efcdad5&amp;fr2=sg-gac&amp;fr=fp-yie8-s&amp;tt=Pendulum+Photography+-+Gallery&amp;b=0&amp;ni=40&amp;no=28&amp;tab=organic&amp;ts=&amp;sigr=11fd9jgdr&amp;sigb=13mdj80g7&amp;sigi=11l3qjnmi&amp;.crumb=//Lr6WGzTz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ages.amazon.com/images/G/01/electronics/detail-page/macbook_air-front_facing-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467" y="609600"/>
            <a:ext cx="7394410" cy="4495801"/>
          </a:xfrm>
          <a:prstGeom prst="rect">
            <a:avLst/>
          </a:prstGeom>
          <a:noFill/>
        </p:spPr>
      </p:pic>
      <p:pic>
        <p:nvPicPr>
          <p:cNvPr id="3" name="yui_3_3_0_13_1327849372218590" descr="http://ts4.mm.bing.net/images/thumbnail.aspx?q=1505525105631&amp;id=4a2c169450936372f3e0166a1d4f0319">
            <a:hlinkClick r:id="rId4" tooltip="&quot;Pendulum Photography - Gallery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1219200"/>
            <a:ext cx="4495800" cy="307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 rot="5400000">
            <a:off x="58845" y="2379555"/>
            <a:ext cx="1654945" cy="55343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6833"/>
              </a:avLst>
            </a:prstTxWarp>
          </a:bodyPr>
          <a:lstStyle/>
          <a:p>
            <a:pPr algn="ctr" rtl="0" fontAlgn="auto"/>
            <a:r>
              <a:rPr lang="en-US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Euphemia"/>
              </a:rPr>
              <a:t>TECH</a:t>
            </a:r>
            <a:endParaRPr lang="en-US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Euphemia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 rot="5400000">
            <a:off x="5674669" y="2613976"/>
            <a:ext cx="2600625" cy="55343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6833"/>
              </a:avLst>
            </a:prstTxWarp>
          </a:bodyPr>
          <a:lstStyle/>
          <a:p>
            <a:pPr algn="ctr" rtl="0" fontAlgn="auto"/>
            <a:r>
              <a:rPr lang="en-US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Euphemia"/>
              </a:rPr>
              <a:t>TRendz</a:t>
            </a:r>
            <a:endParaRPr lang="en-US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CBCBCB">
                    <a:alpha val="80000"/>
                  </a:srgbClr>
                </a:outerShdw>
              </a:effectLst>
              <a:latin typeface="Euphem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33791" y="1756297"/>
            <a:ext cx="3938409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chilly" dir="t"/>
            </a:scene3d>
            <a:sp3d contourW="12700" prstMaterial="powder">
              <a:contourClr>
                <a:schemeClr val="bg1"/>
              </a:contourClr>
            </a:sp3d>
          </a:bodyPr>
          <a:lstStyle/>
          <a:p>
            <a:r>
              <a:rPr lang="en-US" sz="3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T</a:t>
            </a:r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echnology</a:t>
            </a:r>
          </a:p>
          <a:p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  </a:t>
            </a:r>
            <a:r>
              <a:rPr lang="en-US" sz="3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E</a:t>
            </a:r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ducation</a:t>
            </a:r>
            <a:endParaRPr lang="en-US" sz="24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innerShdw blurRad="63500" dist="50800" dir="10800000">
                  <a:schemeClr val="bg1">
                    <a:alpha val="50000"/>
                  </a:schemeClr>
                </a:innerShdw>
              </a:effectLst>
              <a:latin typeface="Euphemia" pitchFamily="34" charset="0"/>
            </a:endParaRPr>
          </a:p>
          <a:p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   </a:t>
            </a:r>
            <a:r>
              <a:rPr lang="en-US" sz="3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C</a:t>
            </a:r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areer Development</a:t>
            </a:r>
          </a:p>
          <a:p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     </a:t>
            </a:r>
            <a:r>
              <a:rPr lang="en-US" sz="3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H</a:t>
            </a:r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schemeClr val="bg1">
                      <a:alpha val="50000"/>
                    </a:schemeClr>
                  </a:innerShdw>
                </a:effectLst>
                <a:latin typeface="Euphemia" pitchFamily="34" charset="0"/>
              </a:rPr>
              <a:t>ardware Support</a:t>
            </a:r>
            <a:endParaRPr lang="en-US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innerShdw blurRad="63500" dist="50800" dir="10800000">
                  <a:schemeClr val="bg1">
                    <a:alpha val="50000"/>
                  </a:schemeClr>
                </a:innerShdw>
              </a:effectLst>
              <a:latin typeface="Euphemi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12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Maridale</dc:creator>
  <cp:lastModifiedBy>Maridale</cp:lastModifiedBy>
  <cp:revision>4</cp:revision>
  <dcterms:created xsi:type="dcterms:W3CDTF">2012-01-29T17:39:04Z</dcterms:created>
  <dcterms:modified xsi:type="dcterms:W3CDTF">2012-01-29T17:54:50Z</dcterms:modified>
</cp:coreProperties>
</file>